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2E539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8611" y="2269531"/>
            <a:ext cx="8337804" cy="237409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33971" y="4576572"/>
            <a:ext cx="3953255" cy="144170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59920" y="195692"/>
            <a:ext cx="3007720" cy="55174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512820" y="1235963"/>
            <a:ext cx="4570730" cy="611505"/>
          </a:xfrm>
          <a:custGeom>
            <a:avLst/>
            <a:gdLst/>
            <a:ahLst/>
            <a:cxnLst/>
            <a:rect l="l" t="t" r="r" b="b"/>
            <a:pathLst>
              <a:path w="4570730" h="611505">
                <a:moveTo>
                  <a:pt x="4490847" y="0"/>
                </a:moveTo>
                <a:lnTo>
                  <a:pt x="79628" y="0"/>
                </a:lnTo>
                <a:lnTo>
                  <a:pt x="48648" y="6262"/>
                </a:lnTo>
                <a:lnTo>
                  <a:pt x="23336" y="23336"/>
                </a:lnTo>
                <a:lnTo>
                  <a:pt x="6262" y="48648"/>
                </a:lnTo>
                <a:lnTo>
                  <a:pt x="0" y="79628"/>
                </a:lnTo>
                <a:lnTo>
                  <a:pt x="0" y="531495"/>
                </a:lnTo>
                <a:lnTo>
                  <a:pt x="6262" y="562475"/>
                </a:lnTo>
                <a:lnTo>
                  <a:pt x="23336" y="587787"/>
                </a:lnTo>
                <a:lnTo>
                  <a:pt x="48648" y="604861"/>
                </a:lnTo>
                <a:lnTo>
                  <a:pt x="79628" y="611124"/>
                </a:lnTo>
                <a:lnTo>
                  <a:pt x="4490847" y="611124"/>
                </a:lnTo>
                <a:lnTo>
                  <a:pt x="4521827" y="604861"/>
                </a:lnTo>
                <a:lnTo>
                  <a:pt x="4547139" y="587787"/>
                </a:lnTo>
                <a:lnTo>
                  <a:pt x="4564213" y="562475"/>
                </a:lnTo>
                <a:lnTo>
                  <a:pt x="4570476" y="531495"/>
                </a:lnTo>
                <a:lnTo>
                  <a:pt x="4570476" y="79628"/>
                </a:lnTo>
                <a:lnTo>
                  <a:pt x="4564213" y="48648"/>
                </a:lnTo>
                <a:lnTo>
                  <a:pt x="4547139" y="23336"/>
                </a:lnTo>
                <a:lnTo>
                  <a:pt x="4521827" y="6262"/>
                </a:lnTo>
                <a:lnTo>
                  <a:pt x="4490847" y="0"/>
                </a:lnTo>
                <a:close/>
              </a:path>
            </a:pathLst>
          </a:custGeom>
          <a:solidFill>
            <a:srgbClr val="FF5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539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539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59920" y="195692"/>
            <a:ext cx="3007720" cy="55174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2E539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0872" y="1278636"/>
            <a:ext cx="10472928" cy="500938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59920" y="195692"/>
            <a:ext cx="3007720" cy="551741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498591" y="4002023"/>
            <a:ext cx="4677410" cy="1018540"/>
          </a:xfrm>
          <a:custGeom>
            <a:avLst/>
            <a:gdLst/>
            <a:ahLst/>
            <a:cxnLst/>
            <a:rect l="l" t="t" r="r" b="b"/>
            <a:pathLst>
              <a:path w="4677409" h="1018539">
                <a:moveTo>
                  <a:pt x="4544441" y="0"/>
                </a:moveTo>
                <a:lnTo>
                  <a:pt x="132715" y="0"/>
                </a:lnTo>
                <a:lnTo>
                  <a:pt x="90773" y="6767"/>
                </a:lnTo>
                <a:lnTo>
                  <a:pt x="54342" y="25611"/>
                </a:lnTo>
                <a:lnTo>
                  <a:pt x="25611" y="54342"/>
                </a:lnTo>
                <a:lnTo>
                  <a:pt x="6767" y="90773"/>
                </a:lnTo>
                <a:lnTo>
                  <a:pt x="0" y="132714"/>
                </a:lnTo>
                <a:lnTo>
                  <a:pt x="0" y="885317"/>
                </a:lnTo>
                <a:lnTo>
                  <a:pt x="6767" y="927258"/>
                </a:lnTo>
                <a:lnTo>
                  <a:pt x="25611" y="963689"/>
                </a:lnTo>
                <a:lnTo>
                  <a:pt x="54342" y="992420"/>
                </a:lnTo>
                <a:lnTo>
                  <a:pt x="90773" y="1011264"/>
                </a:lnTo>
                <a:lnTo>
                  <a:pt x="132715" y="1018032"/>
                </a:lnTo>
                <a:lnTo>
                  <a:pt x="4544441" y="1018032"/>
                </a:lnTo>
                <a:lnTo>
                  <a:pt x="4586382" y="1011264"/>
                </a:lnTo>
                <a:lnTo>
                  <a:pt x="4622813" y="992420"/>
                </a:lnTo>
                <a:lnTo>
                  <a:pt x="4651544" y="963689"/>
                </a:lnTo>
                <a:lnTo>
                  <a:pt x="4670388" y="927258"/>
                </a:lnTo>
                <a:lnTo>
                  <a:pt x="4677156" y="885317"/>
                </a:lnTo>
                <a:lnTo>
                  <a:pt x="4677156" y="132714"/>
                </a:lnTo>
                <a:lnTo>
                  <a:pt x="4670388" y="90773"/>
                </a:lnTo>
                <a:lnTo>
                  <a:pt x="4651544" y="54342"/>
                </a:lnTo>
                <a:lnTo>
                  <a:pt x="4622813" y="25611"/>
                </a:lnTo>
                <a:lnTo>
                  <a:pt x="4586382" y="6767"/>
                </a:lnTo>
                <a:lnTo>
                  <a:pt x="454444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6525" y="1858357"/>
            <a:ext cx="6468745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2E539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46535" y="6464985"/>
            <a:ext cx="16637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R="96520" algn="ctr">
              <a:lnSpc>
                <a:spcPct val="100000"/>
              </a:lnSpc>
              <a:spcBef>
                <a:spcPts val="1770"/>
              </a:spcBef>
            </a:pPr>
            <a:r>
              <a:rPr spc="-30" dirty="0"/>
              <a:t>FDVA</a:t>
            </a:r>
            <a:r>
              <a:rPr spc="-90" dirty="0"/>
              <a:t> </a:t>
            </a:r>
            <a:r>
              <a:rPr dirty="0"/>
              <a:t>2</a:t>
            </a:r>
            <a:r>
              <a:rPr spc="-90" dirty="0"/>
              <a:t> </a:t>
            </a:r>
            <a:r>
              <a:rPr dirty="0"/>
              <a:t>–</a:t>
            </a:r>
            <a:r>
              <a:rPr spc="-95" dirty="0"/>
              <a:t> </a:t>
            </a:r>
            <a:r>
              <a:rPr spc="-10" dirty="0"/>
              <a:t>Bretagne</a:t>
            </a:r>
          </a:p>
          <a:p>
            <a:pPr marL="12700" marR="5080" indent="5080" algn="ctr">
              <a:lnSpc>
                <a:spcPct val="106900"/>
              </a:lnSpc>
              <a:spcBef>
                <a:spcPts val="950"/>
              </a:spcBef>
            </a:pPr>
            <a:r>
              <a:rPr sz="3600" dirty="0"/>
              <a:t>Comment</a:t>
            </a:r>
            <a:r>
              <a:rPr sz="3600" spc="-105" dirty="0"/>
              <a:t> </a:t>
            </a:r>
            <a:r>
              <a:rPr sz="3600" spc="-10" dirty="0"/>
              <a:t>télécharger</a:t>
            </a:r>
            <a:r>
              <a:rPr sz="3600" spc="-95" dirty="0"/>
              <a:t> </a:t>
            </a:r>
            <a:r>
              <a:rPr sz="3600" dirty="0"/>
              <a:t>son</a:t>
            </a:r>
            <a:r>
              <a:rPr sz="3600" spc="-90" dirty="0"/>
              <a:t> </a:t>
            </a:r>
            <a:r>
              <a:rPr sz="3600" spc="-10" dirty="0"/>
              <a:t>arrêté </a:t>
            </a:r>
            <a:r>
              <a:rPr sz="3600" spc="-25" dirty="0"/>
              <a:t>d’attribution</a:t>
            </a:r>
            <a:r>
              <a:rPr sz="3600" spc="-105" dirty="0"/>
              <a:t> </a:t>
            </a:r>
            <a:r>
              <a:rPr sz="3600" dirty="0"/>
              <a:t>de</a:t>
            </a:r>
            <a:r>
              <a:rPr sz="3600" spc="-120" dirty="0"/>
              <a:t> </a:t>
            </a:r>
            <a:r>
              <a:rPr sz="3600" spc="-10" dirty="0"/>
              <a:t>subvention?</a:t>
            </a:r>
            <a:endParaRPr sz="3600" dirty="0"/>
          </a:p>
        </p:txBody>
      </p:sp>
      <p:pic>
        <p:nvPicPr>
          <p:cNvPr id="3" name="object 3" descr="Espace pédagogiqu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419" y="195071"/>
            <a:ext cx="1164092" cy="11342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09746" y="1373504"/>
            <a:ext cx="39782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i="1" dirty="0">
                <a:solidFill>
                  <a:srgbClr val="FFFFFF"/>
                </a:solidFill>
                <a:latin typeface="Calibri Light"/>
                <a:cs typeface="Calibri Light"/>
              </a:rPr>
              <a:t>A</a:t>
            </a:r>
            <a:r>
              <a:rPr sz="1800" b="0" i="1" spc="-2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spc="-10" dirty="0">
                <a:solidFill>
                  <a:srgbClr val="FFFFFF"/>
                </a:solidFill>
                <a:latin typeface="Calibri Light"/>
                <a:cs typeface="Calibri Light"/>
              </a:rPr>
              <a:t>partir</a:t>
            </a:r>
            <a:r>
              <a:rPr sz="1800" b="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1800" b="0" i="1" spc="-5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dirty="0">
                <a:solidFill>
                  <a:srgbClr val="FFFFFF"/>
                </a:solidFill>
                <a:latin typeface="Calibri Light"/>
                <a:cs typeface="Calibri Light"/>
              </a:rPr>
              <a:t>la</a:t>
            </a:r>
            <a:r>
              <a:rPr sz="1800" b="0" i="1" spc="-4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spc="-10" dirty="0">
                <a:solidFill>
                  <a:srgbClr val="FFFFFF"/>
                </a:solidFill>
                <a:latin typeface="Calibri Light"/>
                <a:cs typeface="Calibri Light"/>
              </a:rPr>
              <a:t>page</a:t>
            </a:r>
            <a:r>
              <a:rPr sz="1800" b="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spc="-35" dirty="0">
                <a:solidFill>
                  <a:srgbClr val="FFFFFF"/>
                </a:solidFill>
                <a:latin typeface="Calibri Light"/>
                <a:cs typeface="Calibri Light"/>
              </a:rPr>
              <a:t>d’accueil</a:t>
            </a:r>
            <a:r>
              <a:rPr sz="1800" b="0" i="1" spc="-5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dirty="0">
                <a:solidFill>
                  <a:srgbClr val="FFFFFF"/>
                </a:solidFill>
                <a:latin typeface="Calibri Light"/>
                <a:cs typeface="Calibri Light"/>
              </a:rPr>
              <a:t>Le</a:t>
            </a:r>
            <a:r>
              <a:rPr sz="1800" b="0" i="1" spc="-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spc="-25" dirty="0">
                <a:solidFill>
                  <a:srgbClr val="FFFFFF"/>
                </a:solidFill>
                <a:latin typeface="Calibri Light"/>
                <a:cs typeface="Calibri Light"/>
              </a:rPr>
              <a:t>Compte</a:t>
            </a:r>
            <a:r>
              <a:rPr sz="1800" b="0" i="1" spc="-5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b="0" i="1" spc="-20" dirty="0">
                <a:solidFill>
                  <a:srgbClr val="FFFFFF"/>
                </a:solidFill>
                <a:latin typeface="Calibri Light"/>
                <a:cs typeface="Calibri Light"/>
              </a:rPr>
              <a:t>Asso</a:t>
            </a:r>
            <a:endParaRPr sz="18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48967" y="4725923"/>
            <a:ext cx="4619625" cy="1316990"/>
          </a:xfrm>
          <a:custGeom>
            <a:avLst/>
            <a:gdLst/>
            <a:ahLst/>
            <a:cxnLst/>
            <a:rect l="l" t="t" r="r" b="b"/>
            <a:pathLst>
              <a:path w="4619625" h="1316989">
                <a:moveTo>
                  <a:pt x="4447667" y="0"/>
                </a:moveTo>
                <a:lnTo>
                  <a:pt x="171576" y="0"/>
                </a:lnTo>
                <a:lnTo>
                  <a:pt x="125971" y="6130"/>
                </a:lnTo>
                <a:lnTo>
                  <a:pt x="84986" y="23429"/>
                </a:lnTo>
                <a:lnTo>
                  <a:pt x="50260" y="50260"/>
                </a:lnTo>
                <a:lnTo>
                  <a:pt x="23429" y="84986"/>
                </a:lnTo>
                <a:lnTo>
                  <a:pt x="6130" y="125971"/>
                </a:lnTo>
                <a:lnTo>
                  <a:pt x="0" y="171576"/>
                </a:lnTo>
                <a:lnTo>
                  <a:pt x="0" y="1145133"/>
                </a:lnTo>
                <a:lnTo>
                  <a:pt x="6130" y="1190754"/>
                </a:lnTo>
                <a:lnTo>
                  <a:pt x="23429" y="1231747"/>
                </a:lnTo>
                <a:lnTo>
                  <a:pt x="50260" y="1266477"/>
                </a:lnTo>
                <a:lnTo>
                  <a:pt x="84986" y="1293308"/>
                </a:lnTo>
                <a:lnTo>
                  <a:pt x="125971" y="1310606"/>
                </a:lnTo>
                <a:lnTo>
                  <a:pt x="171576" y="1316736"/>
                </a:lnTo>
                <a:lnTo>
                  <a:pt x="4447667" y="1316736"/>
                </a:lnTo>
                <a:lnTo>
                  <a:pt x="4493272" y="1310606"/>
                </a:lnTo>
                <a:lnTo>
                  <a:pt x="4534257" y="1293308"/>
                </a:lnTo>
                <a:lnTo>
                  <a:pt x="4568983" y="1266477"/>
                </a:lnTo>
                <a:lnTo>
                  <a:pt x="4595814" y="1231747"/>
                </a:lnTo>
                <a:lnTo>
                  <a:pt x="4613113" y="1190754"/>
                </a:lnTo>
                <a:lnTo>
                  <a:pt x="4619244" y="1145133"/>
                </a:lnTo>
                <a:lnTo>
                  <a:pt x="4619244" y="171576"/>
                </a:lnTo>
                <a:lnTo>
                  <a:pt x="4613113" y="125971"/>
                </a:lnTo>
                <a:lnTo>
                  <a:pt x="4595814" y="84986"/>
                </a:lnTo>
                <a:lnTo>
                  <a:pt x="4568983" y="50260"/>
                </a:lnTo>
                <a:lnTo>
                  <a:pt x="4534257" y="23429"/>
                </a:lnTo>
                <a:lnTo>
                  <a:pt x="4493272" y="6130"/>
                </a:lnTo>
                <a:lnTo>
                  <a:pt x="4447667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48280" y="4700609"/>
            <a:ext cx="3422650" cy="121285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sz="1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Cliquer</a:t>
            </a:r>
            <a:r>
              <a:rPr sz="1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sur</a:t>
            </a:r>
            <a:r>
              <a:rPr sz="1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«</a:t>
            </a:r>
            <a:r>
              <a:rPr sz="1800" i="1" spc="-3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SUIVI</a:t>
            </a:r>
            <a:r>
              <a:rPr sz="1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DES</a:t>
            </a:r>
            <a:r>
              <a:rPr sz="1800" i="1" spc="-7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Calibri Light"/>
                <a:cs typeface="Calibri Light"/>
              </a:rPr>
              <a:t>DEMARCHES</a:t>
            </a:r>
            <a:r>
              <a:rPr sz="1800" i="1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Calibri Light"/>
                <a:cs typeface="Calibri Light"/>
              </a:rPr>
              <a:t>»</a:t>
            </a:r>
            <a:endParaRPr sz="1800">
              <a:latin typeface="Calibri Light"/>
              <a:cs typeface="Calibri Light"/>
            </a:endParaRPr>
          </a:p>
          <a:p>
            <a:pPr algn="ctr">
              <a:lnSpc>
                <a:spcPct val="100000"/>
              </a:lnSpc>
              <a:spcBef>
                <a:spcPts val="960"/>
              </a:spcBef>
            </a:pPr>
            <a:r>
              <a:rPr sz="1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Puis</a:t>
            </a:r>
            <a:r>
              <a:rPr sz="1800" i="1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Calibri Light"/>
                <a:cs typeface="Calibri Light"/>
              </a:rPr>
              <a:t>sur</a:t>
            </a:r>
            <a:endParaRPr sz="1800">
              <a:latin typeface="Calibri Light"/>
              <a:cs typeface="Calibri Light"/>
            </a:endParaRPr>
          </a:p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«</a:t>
            </a:r>
            <a:r>
              <a:rPr sz="1800" i="1" spc="-3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Calibri Light"/>
                <a:cs typeface="Calibri Light"/>
              </a:rPr>
              <a:t>Voir</a:t>
            </a:r>
            <a:r>
              <a:rPr sz="1800" i="1" spc="-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les</a:t>
            </a:r>
            <a:r>
              <a:rPr sz="1800" i="1" spc="-5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Calibri Light"/>
                <a:cs typeface="Calibri Light"/>
              </a:rPr>
              <a:t>demandes</a:t>
            </a:r>
            <a:r>
              <a:rPr sz="1800" i="1" spc="-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1800" i="1" spc="-4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0" dirty="0">
                <a:solidFill>
                  <a:srgbClr val="FFFFFF"/>
                </a:solidFill>
                <a:latin typeface="Calibri Light"/>
                <a:cs typeface="Calibri Light"/>
              </a:rPr>
              <a:t>subvention</a:t>
            </a:r>
            <a:r>
              <a:rPr sz="1800" i="1" spc="-6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Calibri Light"/>
                <a:cs typeface="Calibri Light"/>
              </a:rPr>
              <a:t>»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813047" y="3442970"/>
            <a:ext cx="4842510" cy="2499995"/>
            <a:chOff x="3813047" y="3442970"/>
            <a:chExt cx="4842510" cy="2499995"/>
          </a:xfrm>
        </p:grpSpPr>
        <p:sp>
          <p:nvSpPr>
            <p:cNvPr id="6" name="object 6"/>
            <p:cNvSpPr/>
            <p:nvPr/>
          </p:nvSpPr>
          <p:spPr>
            <a:xfrm>
              <a:off x="3819144" y="3442969"/>
              <a:ext cx="4836160" cy="2499995"/>
            </a:xfrm>
            <a:custGeom>
              <a:avLst/>
              <a:gdLst/>
              <a:ahLst/>
              <a:cxnLst/>
              <a:rect l="l" t="t" r="r" b="b"/>
              <a:pathLst>
                <a:path w="4836159" h="2499995">
                  <a:moveTo>
                    <a:pt x="3092196" y="362458"/>
                  </a:moveTo>
                  <a:lnTo>
                    <a:pt x="0" y="362458"/>
                  </a:lnTo>
                  <a:lnTo>
                    <a:pt x="0" y="498094"/>
                  </a:lnTo>
                  <a:lnTo>
                    <a:pt x="3092196" y="498094"/>
                  </a:lnTo>
                  <a:lnTo>
                    <a:pt x="3092196" y="362458"/>
                  </a:lnTo>
                  <a:close/>
                </a:path>
                <a:path w="4836159" h="2499995">
                  <a:moveTo>
                    <a:pt x="3908044" y="1880362"/>
                  </a:moveTo>
                  <a:lnTo>
                    <a:pt x="3715512" y="1855216"/>
                  </a:lnTo>
                  <a:lnTo>
                    <a:pt x="3734473" y="1909927"/>
                  </a:lnTo>
                  <a:lnTo>
                    <a:pt x="2189607" y="2445169"/>
                  </a:lnTo>
                  <a:lnTo>
                    <a:pt x="2208657" y="2499893"/>
                  </a:lnTo>
                  <a:lnTo>
                    <a:pt x="3753447" y="1964639"/>
                  </a:lnTo>
                  <a:lnTo>
                    <a:pt x="3772408" y="2019300"/>
                  </a:lnTo>
                  <a:lnTo>
                    <a:pt x="3888448" y="1900428"/>
                  </a:lnTo>
                  <a:lnTo>
                    <a:pt x="3908044" y="1880362"/>
                  </a:lnTo>
                  <a:close/>
                </a:path>
                <a:path w="4836159" h="2499995">
                  <a:moveTo>
                    <a:pt x="4836160" y="22606"/>
                  </a:moveTo>
                  <a:lnTo>
                    <a:pt x="4643247" y="0"/>
                  </a:lnTo>
                  <a:lnTo>
                    <a:pt x="4662995" y="54571"/>
                  </a:lnTo>
                  <a:lnTo>
                    <a:pt x="998982" y="1380617"/>
                  </a:lnTo>
                  <a:lnTo>
                    <a:pt x="1018794" y="1435100"/>
                  </a:lnTo>
                  <a:lnTo>
                    <a:pt x="4682680" y="108927"/>
                  </a:lnTo>
                  <a:lnTo>
                    <a:pt x="4702429" y="163461"/>
                  </a:lnTo>
                  <a:lnTo>
                    <a:pt x="4815167" y="44704"/>
                  </a:lnTo>
                  <a:lnTo>
                    <a:pt x="4836160" y="22606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819143" y="3805428"/>
              <a:ext cx="3092450" cy="135890"/>
            </a:xfrm>
            <a:custGeom>
              <a:avLst/>
              <a:gdLst/>
              <a:ahLst/>
              <a:cxnLst/>
              <a:rect l="l" t="t" r="r" b="b"/>
              <a:pathLst>
                <a:path w="3092450" h="135889">
                  <a:moveTo>
                    <a:pt x="0" y="135636"/>
                  </a:moveTo>
                  <a:lnTo>
                    <a:pt x="3092196" y="135636"/>
                  </a:lnTo>
                  <a:lnTo>
                    <a:pt x="3092196" y="0"/>
                  </a:lnTo>
                  <a:lnTo>
                    <a:pt x="0" y="0"/>
                  </a:lnTo>
                  <a:lnTo>
                    <a:pt x="0" y="13563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53483" y="3948684"/>
              <a:ext cx="739140" cy="134620"/>
            </a:xfrm>
            <a:custGeom>
              <a:avLst/>
              <a:gdLst/>
              <a:ahLst/>
              <a:cxnLst/>
              <a:rect l="l" t="t" r="r" b="b"/>
              <a:pathLst>
                <a:path w="739139" h="134620">
                  <a:moveTo>
                    <a:pt x="739139" y="0"/>
                  </a:moveTo>
                  <a:lnTo>
                    <a:pt x="0" y="0"/>
                  </a:lnTo>
                  <a:lnTo>
                    <a:pt x="0" y="134112"/>
                  </a:lnTo>
                  <a:lnTo>
                    <a:pt x="739139" y="134112"/>
                  </a:lnTo>
                  <a:lnTo>
                    <a:pt x="73913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53483" y="3948684"/>
              <a:ext cx="739140" cy="134620"/>
            </a:xfrm>
            <a:custGeom>
              <a:avLst/>
              <a:gdLst/>
              <a:ahLst/>
              <a:cxnLst/>
              <a:rect l="l" t="t" r="r" b="b"/>
              <a:pathLst>
                <a:path w="739139" h="134620">
                  <a:moveTo>
                    <a:pt x="0" y="134112"/>
                  </a:moveTo>
                  <a:lnTo>
                    <a:pt x="739139" y="134112"/>
                  </a:lnTo>
                  <a:lnTo>
                    <a:pt x="739139" y="0"/>
                  </a:lnTo>
                  <a:lnTo>
                    <a:pt x="0" y="0"/>
                  </a:lnTo>
                  <a:lnTo>
                    <a:pt x="0" y="13411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77611" y="3948684"/>
              <a:ext cx="681355" cy="142240"/>
            </a:xfrm>
            <a:custGeom>
              <a:avLst/>
              <a:gdLst/>
              <a:ahLst/>
              <a:cxnLst/>
              <a:rect l="l" t="t" r="r" b="b"/>
              <a:pathLst>
                <a:path w="681354" h="142239">
                  <a:moveTo>
                    <a:pt x="681227" y="0"/>
                  </a:moveTo>
                  <a:lnTo>
                    <a:pt x="0" y="0"/>
                  </a:lnTo>
                  <a:lnTo>
                    <a:pt x="0" y="141731"/>
                  </a:lnTo>
                  <a:lnTo>
                    <a:pt x="681227" y="141731"/>
                  </a:lnTo>
                  <a:lnTo>
                    <a:pt x="68122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277611" y="3948684"/>
              <a:ext cx="681355" cy="142240"/>
            </a:xfrm>
            <a:custGeom>
              <a:avLst/>
              <a:gdLst/>
              <a:ahLst/>
              <a:cxnLst/>
              <a:rect l="l" t="t" r="r" b="b"/>
              <a:pathLst>
                <a:path w="681354" h="142239">
                  <a:moveTo>
                    <a:pt x="0" y="141731"/>
                  </a:moveTo>
                  <a:lnTo>
                    <a:pt x="681227" y="141731"/>
                  </a:lnTo>
                  <a:lnTo>
                    <a:pt x="681227" y="0"/>
                  </a:lnTo>
                  <a:lnTo>
                    <a:pt x="0" y="0"/>
                  </a:lnTo>
                  <a:lnTo>
                    <a:pt x="0" y="141731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8005571" y="2327148"/>
            <a:ext cx="760730" cy="147955"/>
            <a:chOff x="8005571" y="2327148"/>
            <a:chExt cx="760730" cy="147955"/>
          </a:xfrm>
        </p:grpSpPr>
        <p:sp>
          <p:nvSpPr>
            <p:cNvPr id="13" name="object 13"/>
            <p:cNvSpPr/>
            <p:nvPr/>
          </p:nvSpPr>
          <p:spPr>
            <a:xfrm>
              <a:off x="8011667" y="2333244"/>
              <a:ext cx="748665" cy="135890"/>
            </a:xfrm>
            <a:custGeom>
              <a:avLst/>
              <a:gdLst/>
              <a:ahLst/>
              <a:cxnLst/>
              <a:rect l="l" t="t" r="r" b="b"/>
              <a:pathLst>
                <a:path w="748665" h="135889">
                  <a:moveTo>
                    <a:pt x="748283" y="0"/>
                  </a:moveTo>
                  <a:lnTo>
                    <a:pt x="0" y="0"/>
                  </a:lnTo>
                  <a:lnTo>
                    <a:pt x="0" y="135636"/>
                  </a:lnTo>
                  <a:lnTo>
                    <a:pt x="748283" y="135636"/>
                  </a:lnTo>
                  <a:lnTo>
                    <a:pt x="74828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11667" y="2333244"/>
              <a:ext cx="748665" cy="135890"/>
            </a:xfrm>
            <a:custGeom>
              <a:avLst/>
              <a:gdLst/>
              <a:ahLst/>
              <a:cxnLst/>
              <a:rect l="l" t="t" r="r" b="b"/>
              <a:pathLst>
                <a:path w="748665" h="135889">
                  <a:moveTo>
                    <a:pt x="0" y="135636"/>
                  </a:moveTo>
                  <a:lnTo>
                    <a:pt x="748283" y="135636"/>
                  </a:lnTo>
                  <a:lnTo>
                    <a:pt x="748283" y="0"/>
                  </a:lnTo>
                  <a:lnTo>
                    <a:pt x="0" y="0"/>
                  </a:lnTo>
                  <a:lnTo>
                    <a:pt x="0" y="13563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 descr="Espace pédagogiqu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419" y="195071"/>
            <a:ext cx="1164092" cy="1134204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45607" y="4343527"/>
            <a:ext cx="41859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Cliquer</a:t>
            </a:r>
            <a:r>
              <a:rPr sz="1800" i="1" spc="-5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pour</a:t>
            </a:r>
            <a:r>
              <a:rPr sz="1800" i="1" spc="-6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Calibri Light"/>
                <a:cs typeface="Calibri Light"/>
              </a:rPr>
              <a:t>télécharger</a:t>
            </a:r>
            <a:r>
              <a:rPr sz="1800" i="1" spc="-5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35" dirty="0">
                <a:solidFill>
                  <a:srgbClr val="FFFFFF"/>
                </a:solidFill>
                <a:latin typeface="Calibri Light"/>
                <a:cs typeface="Calibri Light"/>
              </a:rPr>
              <a:t>l’arrêté</a:t>
            </a:r>
            <a:r>
              <a:rPr sz="1800" i="1" spc="-7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dirty="0">
                <a:solidFill>
                  <a:srgbClr val="FFFFFF"/>
                </a:solidFill>
                <a:latin typeface="Calibri Light"/>
                <a:cs typeface="Calibri Light"/>
              </a:rPr>
              <a:t>de</a:t>
            </a:r>
            <a:r>
              <a:rPr sz="1800" i="1" spc="-5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800" i="1" spc="-10" dirty="0">
                <a:solidFill>
                  <a:srgbClr val="FFFFFF"/>
                </a:solidFill>
                <a:latin typeface="Calibri Light"/>
                <a:cs typeface="Calibri Light"/>
              </a:rPr>
              <a:t>subvention</a:t>
            </a:r>
            <a:endParaRPr sz="18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50335" y="4321175"/>
            <a:ext cx="2050414" cy="219710"/>
          </a:xfrm>
          <a:custGeom>
            <a:avLst/>
            <a:gdLst/>
            <a:ahLst/>
            <a:cxnLst/>
            <a:rect l="l" t="t" r="r" b="b"/>
            <a:pathLst>
              <a:path w="2050414" h="219710">
                <a:moveTo>
                  <a:pt x="175093" y="57732"/>
                </a:moveTo>
                <a:lnTo>
                  <a:pt x="171958" y="114045"/>
                </a:lnTo>
                <a:lnTo>
                  <a:pt x="171869" y="115640"/>
                </a:lnTo>
                <a:lnTo>
                  <a:pt x="2047239" y="219201"/>
                </a:lnTo>
                <a:lnTo>
                  <a:pt x="2050414" y="161417"/>
                </a:lnTo>
                <a:lnTo>
                  <a:pt x="175093" y="57732"/>
                </a:lnTo>
                <a:close/>
              </a:path>
              <a:path w="2050414" h="219710">
                <a:moveTo>
                  <a:pt x="178308" y="0"/>
                </a:moveTo>
                <a:lnTo>
                  <a:pt x="0" y="77088"/>
                </a:lnTo>
                <a:lnTo>
                  <a:pt x="168655" y="173355"/>
                </a:lnTo>
                <a:lnTo>
                  <a:pt x="171869" y="115640"/>
                </a:lnTo>
                <a:lnTo>
                  <a:pt x="143001" y="114045"/>
                </a:lnTo>
                <a:lnTo>
                  <a:pt x="146089" y="57732"/>
                </a:lnTo>
                <a:lnTo>
                  <a:pt x="146176" y="56133"/>
                </a:lnTo>
                <a:lnTo>
                  <a:pt x="175182" y="56133"/>
                </a:lnTo>
                <a:lnTo>
                  <a:pt x="178308" y="0"/>
                </a:lnTo>
                <a:close/>
              </a:path>
              <a:path w="2050414" h="219710">
                <a:moveTo>
                  <a:pt x="146176" y="56133"/>
                </a:moveTo>
                <a:lnTo>
                  <a:pt x="143001" y="114045"/>
                </a:lnTo>
                <a:lnTo>
                  <a:pt x="171869" y="115640"/>
                </a:lnTo>
                <a:lnTo>
                  <a:pt x="175093" y="57732"/>
                </a:lnTo>
                <a:lnTo>
                  <a:pt x="146176" y="56133"/>
                </a:lnTo>
                <a:close/>
              </a:path>
              <a:path w="2050414" h="219710">
                <a:moveTo>
                  <a:pt x="175182" y="56133"/>
                </a:moveTo>
                <a:lnTo>
                  <a:pt x="146176" y="56133"/>
                </a:lnTo>
                <a:lnTo>
                  <a:pt x="175093" y="57732"/>
                </a:lnTo>
                <a:lnTo>
                  <a:pt x="175182" y="56133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3197351" y="1487424"/>
            <a:ext cx="951230" cy="155575"/>
            <a:chOff x="3197351" y="1487424"/>
            <a:chExt cx="951230" cy="155575"/>
          </a:xfrm>
        </p:grpSpPr>
        <p:sp>
          <p:nvSpPr>
            <p:cNvPr id="5" name="object 5"/>
            <p:cNvSpPr/>
            <p:nvPr/>
          </p:nvSpPr>
          <p:spPr>
            <a:xfrm>
              <a:off x="3203447" y="1493520"/>
              <a:ext cx="939165" cy="143510"/>
            </a:xfrm>
            <a:custGeom>
              <a:avLst/>
              <a:gdLst/>
              <a:ahLst/>
              <a:cxnLst/>
              <a:rect l="l" t="t" r="r" b="b"/>
              <a:pathLst>
                <a:path w="939164" h="143510">
                  <a:moveTo>
                    <a:pt x="938784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938784" y="143255"/>
                  </a:lnTo>
                  <a:lnTo>
                    <a:pt x="93878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203447" y="1493520"/>
              <a:ext cx="939165" cy="143510"/>
            </a:xfrm>
            <a:custGeom>
              <a:avLst/>
              <a:gdLst/>
              <a:ahLst/>
              <a:cxnLst/>
              <a:rect l="l" t="t" r="r" b="b"/>
              <a:pathLst>
                <a:path w="939164" h="143510">
                  <a:moveTo>
                    <a:pt x="0" y="143255"/>
                  </a:moveTo>
                  <a:lnTo>
                    <a:pt x="938784" y="143255"/>
                  </a:lnTo>
                  <a:lnTo>
                    <a:pt x="938784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3532632" y="1991867"/>
            <a:ext cx="1850389" cy="155575"/>
            <a:chOff x="3532632" y="1991867"/>
            <a:chExt cx="1850389" cy="155575"/>
          </a:xfrm>
        </p:grpSpPr>
        <p:sp>
          <p:nvSpPr>
            <p:cNvPr id="8" name="object 8"/>
            <p:cNvSpPr/>
            <p:nvPr/>
          </p:nvSpPr>
          <p:spPr>
            <a:xfrm>
              <a:off x="3538728" y="1997963"/>
              <a:ext cx="1838325" cy="143510"/>
            </a:xfrm>
            <a:custGeom>
              <a:avLst/>
              <a:gdLst/>
              <a:ahLst/>
              <a:cxnLst/>
              <a:rect l="l" t="t" r="r" b="b"/>
              <a:pathLst>
                <a:path w="1838325" h="143510">
                  <a:moveTo>
                    <a:pt x="1837944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1837944" y="143255"/>
                  </a:lnTo>
                  <a:lnTo>
                    <a:pt x="183794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38728" y="1997963"/>
              <a:ext cx="1838325" cy="143510"/>
            </a:xfrm>
            <a:custGeom>
              <a:avLst/>
              <a:gdLst/>
              <a:ahLst/>
              <a:cxnLst/>
              <a:rect l="l" t="t" r="r" b="b"/>
              <a:pathLst>
                <a:path w="1838325" h="143510">
                  <a:moveTo>
                    <a:pt x="0" y="143255"/>
                  </a:moveTo>
                  <a:lnTo>
                    <a:pt x="1837944" y="143255"/>
                  </a:lnTo>
                  <a:lnTo>
                    <a:pt x="1837944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0296143" y="1487424"/>
            <a:ext cx="951230" cy="155575"/>
            <a:chOff x="10296143" y="1487424"/>
            <a:chExt cx="951230" cy="155575"/>
          </a:xfrm>
        </p:grpSpPr>
        <p:sp>
          <p:nvSpPr>
            <p:cNvPr id="11" name="object 11"/>
            <p:cNvSpPr/>
            <p:nvPr/>
          </p:nvSpPr>
          <p:spPr>
            <a:xfrm>
              <a:off x="10302239" y="1493520"/>
              <a:ext cx="939165" cy="143510"/>
            </a:xfrm>
            <a:custGeom>
              <a:avLst/>
              <a:gdLst/>
              <a:ahLst/>
              <a:cxnLst/>
              <a:rect l="l" t="t" r="r" b="b"/>
              <a:pathLst>
                <a:path w="939165" h="143510">
                  <a:moveTo>
                    <a:pt x="938783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938783" y="143255"/>
                  </a:lnTo>
                  <a:lnTo>
                    <a:pt x="93878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302239" y="1493520"/>
              <a:ext cx="939165" cy="143510"/>
            </a:xfrm>
            <a:custGeom>
              <a:avLst/>
              <a:gdLst/>
              <a:ahLst/>
              <a:cxnLst/>
              <a:rect l="l" t="t" r="r" b="b"/>
              <a:pathLst>
                <a:path w="939165" h="143510">
                  <a:moveTo>
                    <a:pt x="0" y="143255"/>
                  </a:moveTo>
                  <a:lnTo>
                    <a:pt x="938783" y="143255"/>
                  </a:lnTo>
                  <a:lnTo>
                    <a:pt x="938783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8037576" y="2482595"/>
            <a:ext cx="866140" cy="111760"/>
            <a:chOff x="8037576" y="2482595"/>
            <a:chExt cx="866140" cy="111760"/>
          </a:xfrm>
        </p:grpSpPr>
        <p:sp>
          <p:nvSpPr>
            <p:cNvPr id="14" name="object 14"/>
            <p:cNvSpPr/>
            <p:nvPr/>
          </p:nvSpPr>
          <p:spPr>
            <a:xfrm>
              <a:off x="8043672" y="2488691"/>
              <a:ext cx="853440" cy="99060"/>
            </a:xfrm>
            <a:custGeom>
              <a:avLst/>
              <a:gdLst/>
              <a:ahLst/>
              <a:cxnLst/>
              <a:rect l="l" t="t" r="r" b="b"/>
              <a:pathLst>
                <a:path w="853440" h="99060">
                  <a:moveTo>
                    <a:pt x="853440" y="0"/>
                  </a:moveTo>
                  <a:lnTo>
                    <a:pt x="0" y="0"/>
                  </a:lnTo>
                  <a:lnTo>
                    <a:pt x="0" y="99060"/>
                  </a:lnTo>
                  <a:lnTo>
                    <a:pt x="853440" y="99060"/>
                  </a:lnTo>
                  <a:lnTo>
                    <a:pt x="85344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43672" y="2488691"/>
              <a:ext cx="853440" cy="99060"/>
            </a:xfrm>
            <a:custGeom>
              <a:avLst/>
              <a:gdLst/>
              <a:ahLst/>
              <a:cxnLst/>
              <a:rect l="l" t="t" r="r" b="b"/>
              <a:pathLst>
                <a:path w="853440" h="99060">
                  <a:moveTo>
                    <a:pt x="0" y="99060"/>
                  </a:moveTo>
                  <a:lnTo>
                    <a:pt x="853440" y="99060"/>
                  </a:lnTo>
                  <a:lnTo>
                    <a:pt x="853440" y="0"/>
                  </a:lnTo>
                  <a:lnTo>
                    <a:pt x="0" y="0"/>
                  </a:lnTo>
                  <a:lnTo>
                    <a:pt x="0" y="99060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2010155" y="4361688"/>
            <a:ext cx="1199515" cy="155575"/>
            <a:chOff x="2010155" y="4361688"/>
            <a:chExt cx="1199515" cy="155575"/>
          </a:xfrm>
        </p:grpSpPr>
        <p:sp>
          <p:nvSpPr>
            <p:cNvPr id="17" name="object 17"/>
            <p:cNvSpPr/>
            <p:nvPr/>
          </p:nvSpPr>
          <p:spPr>
            <a:xfrm>
              <a:off x="2016251" y="4367784"/>
              <a:ext cx="1187450" cy="143510"/>
            </a:xfrm>
            <a:custGeom>
              <a:avLst/>
              <a:gdLst/>
              <a:ahLst/>
              <a:cxnLst/>
              <a:rect l="l" t="t" r="r" b="b"/>
              <a:pathLst>
                <a:path w="1187450" h="143510">
                  <a:moveTo>
                    <a:pt x="1187196" y="0"/>
                  </a:moveTo>
                  <a:lnTo>
                    <a:pt x="0" y="0"/>
                  </a:lnTo>
                  <a:lnTo>
                    <a:pt x="0" y="143256"/>
                  </a:lnTo>
                  <a:lnTo>
                    <a:pt x="1187196" y="143256"/>
                  </a:lnTo>
                  <a:lnTo>
                    <a:pt x="118719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16251" y="4367784"/>
              <a:ext cx="1187450" cy="143510"/>
            </a:xfrm>
            <a:custGeom>
              <a:avLst/>
              <a:gdLst/>
              <a:ahLst/>
              <a:cxnLst/>
              <a:rect l="l" t="t" r="r" b="b"/>
              <a:pathLst>
                <a:path w="1187450" h="143510">
                  <a:moveTo>
                    <a:pt x="0" y="143256"/>
                  </a:moveTo>
                  <a:lnTo>
                    <a:pt x="1187196" y="143256"/>
                  </a:lnTo>
                  <a:lnTo>
                    <a:pt x="1187196" y="0"/>
                  </a:lnTo>
                  <a:lnTo>
                    <a:pt x="0" y="0"/>
                  </a:lnTo>
                  <a:lnTo>
                    <a:pt x="0" y="14325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9" name="object 19" descr="Espace pédagogiqu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059" y="38100"/>
            <a:ext cx="1164092" cy="1134204"/>
          </a:xfrm>
          <a:prstGeom prst="rect">
            <a:avLst/>
          </a:prstGeom>
        </p:spPr>
      </p:pic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</Words>
  <Application>Microsoft Office PowerPoint</Application>
  <PresentationFormat>Grand écran</PresentationFormat>
  <Paragraphs>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Office Theme</vt:lpstr>
      <vt:lpstr>FDVA 2 – Bretagne Comment télécharger son arrêté d’attribution de subvention?</vt:lpstr>
      <vt:lpstr>A partir de la page d’accueil Le Compte Asso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 Ac-h</dc:creator>
  <cp:lastModifiedBy>Pierrot Geraldine</cp:lastModifiedBy>
  <cp:revision>1</cp:revision>
  <dcterms:created xsi:type="dcterms:W3CDTF">2026-06-09T15:25:28Z</dcterms:created>
  <dcterms:modified xsi:type="dcterms:W3CDTF">2026-06-09T15:26:02Z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2024-01-29T00:00:00Z</vt:filetime>
  </property>
  <property fmtid="{D5CDD505-2E9C-101B-9397-08002B2CF9AE}" pid="4" name="Creator">
    <vt:lpwstr>Microsoft® PowerPoint® 2016</vt:lpwstr>
  </property>
  <property fmtid="{D5CDD505-2E9C-101B-9397-08002B2CF9AE}" pid="5" name="LastSaved">
    <vt:filetime>2026-06-09T00:00:00Z</vt:filetime>
  </property>
  <property fmtid="{D5CDD505-2E9C-101B-9397-08002B2CF9AE}" pid="6" name="Producer">
    <vt:lpwstr>Microsoft® PowerPoint® 2016</vt:lpwstr>
  </property>
</Properties>
</file>